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03" r:id="rId1"/>
  </p:sldMasterIdLst>
  <p:sldIdLst>
    <p:sldId id="279" r:id="rId2"/>
    <p:sldId id="287" r:id="rId3"/>
    <p:sldId id="288" r:id="rId4"/>
    <p:sldId id="289" r:id="rId5"/>
    <p:sldId id="291" r:id="rId6"/>
    <p:sldId id="260" r:id="rId7"/>
    <p:sldId id="274" r:id="rId8"/>
    <p:sldId id="261" r:id="rId9"/>
    <p:sldId id="268" r:id="rId10"/>
    <p:sldId id="275" r:id="rId11"/>
    <p:sldId id="276" r:id="rId12"/>
    <p:sldId id="262" r:id="rId13"/>
    <p:sldId id="263" r:id="rId14"/>
    <p:sldId id="292" r:id="rId15"/>
    <p:sldId id="293" r:id="rId16"/>
    <p:sldId id="294" r:id="rId17"/>
    <p:sldId id="264" r:id="rId18"/>
    <p:sldId id="277" r:id="rId19"/>
    <p:sldId id="278" r:id="rId20"/>
    <p:sldId id="281" r:id="rId21"/>
    <p:sldId id="295" r:id="rId22"/>
    <p:sldId id="282" r:id="rId23"/>
    <p:sldId id="297" r:id="rId24"/>
    <p:sldId id="265" r:id="rId25"/>
    <p:sldId id="266" r:id="rId26"/>
    <p:sldId id="298" r:id="rId27"/>
    <p:sldId id="299" r:id="rId28"/>
    <p:sldId id="286" r:id="rId29"/>
    <p:sldId id="280" r:id="rId30"/>
  </p:sldIdLst>
  <p:sldSz cx="9144000" cy="6858000" type="screen4x3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67" d="100"/>
          <a:sy n="67" d="100"/>
        </p:scale>
        <p:origin x="108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 smtClean="0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721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64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лавие и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257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4455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000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9728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и с карти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294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595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565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101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724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610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266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835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54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773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 smtClean="0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004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Редактиране на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843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  <p:sldLayoutId id="2147483917" r:id="rId14"/>
    <p:sldLayoutId id="2147483918" r:id="rId15"/>
    <p:sldLayoutId id="2147483919" r:id="rId16"/>
    <p:sldLayoutId id="2147483920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95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лавие 4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953107"/>
          </a:xfrm>
          <a:solidFill>
            <a:schemeClr val="bg1"/>
          </a:solidFill>
        </p:spPr>
        <p:txBody>
          <a:bodyPr/>
          <a:lstStyle/>
          <a:p>
            <a:r>
              <a:rPr lang="bg-BG" dirty="0" smtClean="0"/>
              <a:t>Ден на християнското семейство</a:t>
            </a:r>
            <a:endParaRPr lang="bg-BG" dirty="0"/>
          </a:p>
        </p:txBody>
      </p:sp>
      <p:pic>
        <p:nvPicPr>
          <p:cNvPr id="23" name="Контейнер за съдържание 22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76" y="1571625"/>
            <a:ext cx="6715124" cy="4400550"/>
          </a:xfrm>
        </p:spPr>
      </p:pic>
    </p:spTree>
    <p:extLst>
      <p:ext uri="{BB962C8B-B14F-4D97-AF65-F5344CB8AC3E}">
        <p14:creationId xmlns:p14="http://schemas.microsoft.com/office/powerpoint/2010/main" val="920790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лавие 8"/>
          <p:cNvSpPr>
            <a:spLocks noGrp="1"/>
          </p:cNvSpPr>
          <p:nvPr>
            <p:ph type="title"/>
          </p:nvPr>
        </p:nvSpPr>
        <p:spPr>
          <a:xfrm>
            <a:off x="685332" y="542319"/>
            <a:ext cx="7773338" cy="1019782"/>
          </a:xfrm>
        </p:spPr>
        <p:txBody>
          <a:bodyPr>
            <a:normAutofit/>
          </a:bodyPr>
          <a:lstStyle/>
          <a:p>
            <a:r>
              <a:rPr lang="bg-BG" sz="2800" dirty="0" smtClean="0"/>
              <a:t>В битовия кът на нашето читалище</a:t>
            </a:r>
            <a:endParaRPr lang="bg-BG" sz="2800" dirty="0"/>
          </a:p>
        </p:txBody>
      </p:sp>
      <p:pic>
        <p:nvPicPr>
          <p:cNvPr id="19" name="Контейнер за съдържание 18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1" y="1562102"/>
            <a:ext cx="3648073" cy="4352924"/>
          </a:xfrm>
        </p:spPr>
      </p:pic>
      <p:pic>
        <p:nvPicPr>
          <p:cNvPr id="17" name="Контейнер за съдържание 16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1562102"/>
            <a:ext cx="4019550" cy="4352924"/>
          </a:xfrm>
        </p:spPr>
      </p:pic>
    </p:spTree>
    <p:extLst>
      <p:ext uri="{BB962C8B-B14F-4D97-AF65-F5344CB8AC3E}">
        <p14:creationId xmlns:p14="http://schemas.microsoft.com/office/powerpoint/2010/main" val="2511536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5332" y="1019175"/>
            <a:ext cx="7773338" cy="476250"/>
          </a:xfrm>
        </p:spPr>
        <p:txBody>
          <a:bodyPr>
            <a:normAutofit fontScale="90000"/>
          </a:bodyPr>
          <a:lstStyle/>
          <a:p>
            <a:r>
              <a:rPr lang="bg-BG" dirty="0" smtClean="0"/>
              <a:t>„Къщите </a:t>
            </a:r>
            <a:r>
              <a:rPr lang="bg-BG" dirty="0"/>
              <a:t>на нашета </a:t>
            </a:r>
            <a:r>
              <a:rPr lang="bg-BG" dirty="0" smtClean="0"/>
              <a:t>село“</a:t>
            </a:r>
            <a:r>
              <a:rPr lang="bg-BG" dirty="0"/>
              <a:t/>
            </a:r>
            <a:br>
              <a:rPr lang="bg-BG" dirty="0"/>
            </a:br>
            <a:endParaRPr lang="bg-BG" dirty="0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859746" y="2200275"/>
            <a:ext cx="3655106" cy="435239"/>
          </a:xfrm>
        </p:spPr>
        <p:txBody>
          <a:bodyPr/>
          <a:lstStyle/>
          <a:p>
            <a:endParaRPr lang="bg-BG" dirty="0"/>
          </a:p>
        </p:txBody>
      </p:sp>
      <p:pic>
        <p:nvPicPr>
          <p:cNvPr id="7" name="Контейнер за съдържание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2071688"/>
            <a:ext cx="3948113" cy="3829050"/>
          </a:xfrm>
        </p:spPr>
      </p:pic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8" name="Контейнер за съдържание 7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74" y="2071688"/>
            <a:ext cx="4048125" cy="3829050"/>
          </a:xfrm>
        </p:spPr>
      </p:pic>
    </p:spTree>
    <p:extLst>
      <p:ext uri="{BB962C8B-B14F-4D97-AF65-F5344CB8AC3E}">
        <p14:creationId xmlns:p14="http://schemas.microsoft.com/office/powerpoint/2010/main" val="1249171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4000" dirty="0" smtClean="0"/>
              <a:t>М. декември</a:t>
            </a:r>
            <a:br>
              <a:rPr lang="bg-BG" sz="4000" dirty="0" smtClean="0"/>
            </a:br>
            <a:r>
              <a:rPr lang="bg-BG" sz="2800" dirty="0" smtClean="0"/>
              <a:t>„ Зима в гората“ – колективна работа</a:t>
            </a:r>
            <a:r>
              <a:rPr lang="bg-BG" dirty="0"/>
              <a:t/>
            </a:r>
            <a:br>
              <a:rPr lang="bg-BG" dirty="0"/>
            </a:br>
            <a:endParaRPr lang="bg-BG" dirty="0"/>
          </a:p>
        </p:txBody>
      </p:sp>
      <p:pic>
        <p:nvPicPr>
          <p:cNvPr id="16" name="Контейнер за съдържание 1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2" y="1895475"/>
            <a:ext cx="4057180" cy="4086224"/>
          </a:xfrm>
        </p:spPr>
      </p:pic>
      <p:pic>
        <p:nvPicPr>
          <p:cNvPr id="10" name="Контейнер за съдържание 9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1895475"/>
            <a:ext cx="4057650" cy="4086225"/>
          </a:xfrm>
        </p:spPr>
      </p:pic>
      <p:sp>
        <p:nvSpPr>
          <p:cNvPr id="3" name="Текстов контейнер 2"/>
          <p:cNvSpPr>
            <a:spLocks noGrp="1"/>
          </p:cNvSpPr>
          <p:nvPr>
            <p:ph type="body" idx="4294967295"/>
          </p:nvPr>
        </p:nvSpPr>
        <p:spPr>
          <a:xfrm>
            <a:off x="0" y="1762125"/>
            <a:ext cx="3654425" cy="352425"/>
          </a:xfrm>
        </p:spPr>
        <p:txBody>
          <a:bodyPr>
            <a:normAutofit fontScale="85000" lnSpcReduction="20000"/>
          </a:bodyPr>
          <a:lstStyle/>
          <a:p>
            <a:endParaRPr lang="bg-BG" dirty="0" smtClean="0"/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290561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895957"/>
          </a:xfrm>
        </p:spPr>
        <p:txBody>
          <a:bodyPr>
            <a:normAutofit fontScale="90000"/>
          </a:bodyPr>
          <a:lstStyle/>
          <a:p>
            <a:r>
              <a:rPr lang="bg-BG" dirty="0" smtClean="0"/>
              <a:t>М. ЯНУАРИ</a:t>
            </a:r>
            <a:br>
              <a:rPr lang="bg-BG" dirty="0" smtClean="0"/>
            </a:br>
            <a:r>
              <a:rPr lang="bg-BG" dirty="0" smtClean="0"/>
              <a:t>„ </a:t>
            </a:r>
            <a:r>
              <a:rPr lang="bg-BG" sz="2800" dirty="0" smtClean="0"/>
              <a:t>ЗИМНА КАРТИНА“</a:t>
            </a:r>
            <a:endParaRPr lang="bg-BG" sz="2800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4" y="1800225"/>
            <a:ext cx="7391401" cy="4343399"/>
          </a:xfrm>
        </p:spPr>
      </p:pic>
    </p:spTree>
    <p:extLst>
      <p:ext uri="{BB962C8B-B14F-4D97-AF65-F5344CB8AC3E}">
        <p14:creationId xmlns:p14="http://schemas.microsoft.com/office/powerpoint/2010/main" val="2981507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400" dirty="0" smtClean="0"/>
              <a:t>КОЛКО ИНТЕРЕСНО Е ДА РАБОТИШ С БРАШНО… </a:t>
            </a:r>
            <a:endParaRPr lang="bg-BG" sz="2400" dirty="0"/>
          </a:p>
        </p:txBody>
      </p:sp>
      <p:pic>
        <p:nvPicPr>
          <p:cNvPr id="7" name="Контейнер за съдържание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32" y="1895475"/>
            <a:ext cx="3419943" cy="3895725"/>
          </a:xfrm>
        </p:spPr>
      </p:pic>
      <p:pic>
        <p:nvPicPr>
          <p:cNvPr id="8" name="Контейнер за съдържание 7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620" y="2717072"/>
            <a:ext cx="3829050" cy="2571750"/>
          </a:xfrm>
        </p:spPr>
      </p:pic>
    </p:spTree>
    <p:extLst>
      <p:ext uri="{BB962C8B-B14F-4D97-AF65-F5344CB8AC3E}">
        <p14:creationId xmlns:p14="http://schemas.microsoft.com/office/powerpoint/2010/main" val="468787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4" y="704850"/>
            <a:ext cx="8191501" cy="529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29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476857"/>
          </a:xfrm>
        </p:spPr>
        <p:txBody>
          <a:bodyPr>
            <a:normAutofit fontScale="90000"/>
          </a:bodyPr>
          <a:lstStyle/>
          <a:p>
            <a:r>
              <a:rPr lang="bg-BG" dirty="0" smtClean="0"/>
              <a:t/>
            </a:r>
            <a:br>
              <a:rPr lang="bg-BG" dirty="0" smtClean="0"/>
            </a:br>
            <a:r>
              <a:rPr lang="bg-BG" dirty="0" smtClean="0"/>
              <a:t/>
            </a:r>
            <a:br>
              <a:rPr lang="bg-BG" dirty="0" smtClean="0"/>
            </a:br>
            <a:r>
              <a:rPr lang="bg-BG" dirty="0" smtClean="0"/>
              <a:t>м. февруари</a:t>
            </a:r>
            <a:br>
              <a:rPr lang="bg-BG" dirty="0" smtClean="0"/>
            </a:br>
            <a:r>
              <a:rPr lang="bg-BG" sz="3100" dirty="0" smtClean="0"/>
              <a:t>„ В памет на апостола“</a:t>
            </a:r>
            <a:endParaRPr lang="bg-BG" sz="3100" dirty="0"/>
          </a:p>
        </p:txBody>
      </p:sp>
      <p:pic>
        <p:nvPicPr>
          <p:cNvPr id="9" name="Контейнер за съдържание 8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2095500"/>
            <a:ext cx="4066707" cy="3829050"/>
          </a:xfrm>
        </p:spPr>
      </p:pic>
      <p:pic>
        <p:nvPicPr>
          <p:cNvPr id="10" name="Контейнер за съдържание 9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095500"/>
            <a:ext cx="4095750" cy="3829050"/>
          </a:xfrm>
        </p:spPr>
      </p:pic>
      <p:sp>
        <p:nvSpPr>
          <p:cNvPr id="3" name="Текстов контейнер 2"/>
          <p:cNvSpPr>
            <a:spLocks noGrp="1"/>
          </p:cNvSpPr>
          <p:nvPr>
            <p:ph type="body" idx="4294967295"/>
          </p:nvPr>
        </p:nvSpPr>
        <p:spPr>
          <a:xfrm>
            <a:off x="0" y="2371725"/>
            <a:ext cx="3654425" cy="679450"/>
          </a:xfrm>
        </p:spPr>
        <p:txBody>
          <a:bodyPr/>
          <a:lstStyle/>
          <a:p>
            <a:endParaRPr lang="bg-BG" dirty="0"/>
          </a:p>
          <a:p>
            <a:endParaRPr lang="bg-BG" dirty="0" smtClean="0"/>
          </a:p>
        </p:txBody>
      </p:sp>
      <p:sp>
        <p:nvSpPr>
          <p:cNvPr id="14" name="Правоъгълник 13"/>
          <p:cNvSpPr/>
          <p:nvPr/>
        </p:nvSpPr>
        <p:spPr>
          <a:xfrm>
            <a:off x="3467242" y="3244334"/>
            <a:ext cx="13267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dirty="0"/>
              <a:t>В памет на </a:t>
            </a:r>
          </a:p>
        </p:txBody>
      </p:sp>
    </p:spTree>
    <p:extLst>
      <p:ext uri="{BB962C8B-B14F-4D97-AF65-F5344CB8AC3E}">
        <p14:creationId xmlns:p14="http://schemas.microsoft.com/office/powerpoint/2010/main" val="99277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300771"/>
          </a:xfrm>
        </p:spPr>
        <p:txBody>
          <a:bodyPr/>
          <a:lstStyle/>
          <a:p>
            <a:r>
              <a:rPr lang="bg-BG" dirty="0" smtClean="0"/>
              <a:t>М. март</a:t>
            </a:r>
            <a:br>
              <a:rPr lang="bg-BG" dirty="0" smtClean="0"/>
            </a:br>
            <a:r>
              <a:rPr lang="bg-BG" sz="2800" dirty="0" smtClean="0"/>
              <a:t>„Баба </a:t>
            </a:r>
            <a:r>
              <a:rPr lang="bg-BG" sz="2800" dirty="0" err="1" smtClean="0"/>
              <a:t>марта</a:t>
            </a:r>
            <a:r>
              <a:rPr lang="bg-BG" sz="2800" dirty="0" smtClean="0"/>
              <a:t> е при нас“</a:t>
            </a:r>
            <a:endParaRPr lang="bg-BG" sz="2800" dirty="0"/>
          </a:p>
        </p:txBody>
      </p:sp>
      <p:sp>
        <p:nvSpPr>
          <p:cNvPr id="11" name="Текстов контейнер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9" name="Контейнер за съдържание 8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81" y="1919289"/>
            <a:ext cx="4045622" cy="3929060"/>
          </a:xfrm>
        </p:spPr>
      </p:pic>
      <p:sp>
        <p:nvSpPr>
          <p:cNvPr id="12" name="Текстов контейнер 1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10" name="Контейнер за съдържание 9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5" y="1919289"/>
            <a:ext cx="3689609" cy="3995735"/>
          </a:xfrm>
        </p:spPr>
      </p:pic>
    </p:spTree>
    <p:extLst>
      <p:ext uri="{BB962C8B-B14F-4D97-AF65-F5344CB8AC3E}">
        <p14:creationId xmlns:p14="http://schemas.microsoft.com/office/powerpoint/2010/main" val="473289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5332" y="618519"/>
            <a:ext cx="7773338" cy="791182"/>
          </a:xfrm>
        </p:spPr>
        <p:txBody>
          <a:bodyPr/>
          <a:lstStyle/>
          <a:p>
            <a:r>
              <a:rPr lang="bg-BG" dirty="0" smtClean="0"/>
              <a:t> </a:t>
            </a:r>
            <a:r>
              <a:rPr lang="bg-BG" sz="2800" dirty="0" smtClean="0"/>
              <a:t>с Гости на софрата</a:t>
            </a:r>
            <a:endParaRPr lang="bg-BG" sz="2800" dirty="0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9" name="Контейнер за съдържание 8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18" y="2014538"/>
            <a:ext cx="3975358" cy="3814762"/>
          </a:xfrm>
        </p:spPr>
      </p:pic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10" name="Контейнер за съдържание 9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613" y="2014538"/>
            <a:ext cx="3732472" cy="3814761"/>
          </a:xfrm>
        </p:spPr>
      </p:pic>
    </p:spTree>
    <p:extLst>
      <p:ext uri="{BB962C8B-B14F-4D97-AF65-F5344CB8AC3E}">
        <p14:creationId xmlns:p14="http://schemas.microsoft.com/office/powerpoint/2010/main" val="1396148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962024"/>
            <a:ext cx="8229599" cy="5191125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730" y="3075401"/>
            <a:ext cx="6602540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185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лавие 8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800707"/>
          </a:xfrm>
        </p:spPr>
        <p:txBody>
          <a:bodyPr>
            <a:normAutofit/>
          </a:bodyPr>
          <a:lstStyle/>
          <a:p>
            <a:r>
              <a:rPr lang="bg-BG" dirty="0" smtClean="0"/>
              <a:t>„ЩЪРКЕЛ ШАРЕН, ДЪЛГОКРАК“</a:t>
            </a:r>
            <a:endParaRPr lang="bg-BG" dirty="0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7" name="Контейнер за съдържание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67" y="1971675"/>
            <a:ext cx="4394450" cy="3562331"/>
          </a:xfrm>
        </p:spPr>
      </p:pic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8" name="Контейнер за съдържание 7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285" y="1971675"/>
            <a:ext cx="3634850" cy="3562331"/>
          </a:xfrm>
        </p:spPr>
      </p:pic>
    </p:spTree>
    <p:extLst>
      <p:ext uri="{BB962C8B-B14F-4D97-AF65-F5344CB8AC3E}">
        <p14:creationId xmlns:p14="http://schemas.microsoft.com/office/powerpoint/2010/main" val="1399307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лавие 6"/>
          <p:cNvSpPr>
            <a:spLocks noGrp="1"/>
          </p:cNvSpPr>
          <p:nvPr>
            <p:ph type="title"/>
          </p:nvPr>
        </p:nvSpPr>
        <p:spPr>
          <a:xfrm>
            <a:off x="685332" y="981075"/>
            <a:ext cx="7773338" cy="695326"/>
          </a:xfrm>
        </p:spPr>
        <p:txBody>
          <a:bodyPr>
            <a:normAutofit fontScale="90000"/>
          </a:bodyPr>
          <a:lstStyle/>
          <a:p>
            <a:r>
              <a:rPr lang="bg-BG" sz="3100" dirty="0">
                <a:solidFill>
                  <a:prstClr val="black"/>
                </a:solidFill>
              </a:rPr>
              <a:t>ДОБРЕ ДОШЪЛ ПРИ НАС</a:t>
            </a:r>
            <a:r>
              <a:rPr lang="bg-BG" dirty="0"/>
              <a:t/>
            </a:r>
            <a:br>
              <a:rPr lang="bg-BG" dirty="0"/>
            </a:br>
            <a:endParaRPr lang="bg-BG" dirty="0"/>
          </a:p>
        </p:txBody>
      </p:sp>
      <p:pic>
        <p:nvPicPr>
          <p:cNvPr id="13" name="Контейнер за съдържание 12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2" y="1676401"/>
            <a:ext cx="4267198" cy="4114799"/>
          </a:xfrm>
        </p:spPr>
      </p:pic>
      <p:pic>
        <p:nvPicPr>
          <p:cNvPr id="11" name="Контейнер за съдържание 10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49" y="1676401"/>
            <a:ext cx="3181351" cy="4114799"/>
          </a:xfrm>
        </p:spPr>
      </p:pic>
    </p:spTree>
    <p:extLst>
      <p:ext uri="{BB962C8B-B14F-4D97-AF65-F5344CB8AC3E}">
        <p14:creationId xmlns:p14="http://schemas.microsoft.com/office/powerpoint/2010/main" val="34138997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 smtClean="0"/>
              <a:t>М. АПРИЛ</a:t>
            </a:r>
            <a:br>
              <a:rPr lang="bg-BG" dirty="0" smtClean="0"/>
            </a:br>
            <a:r>
              <a:rPr lang="bg-BG" sz="2800" dirty="0" smtClean="0"/>
              <a:t>„НЕОБЯТНИЯТ КОСМОС“</a:t>
            </a:r>
            <a:r>
              <a:rPr lang="bg-BG" dirty="0" smtClean="0"/>
              <a:t/>
            </a:r>
            <a:br>
              <a:rPr lang="bg-BG" dirty="0" smtClean="0"/>
            </a:br>
            <a:endParaRPr lang="bg-BG" dirty="0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7" name="Контейнер за съдържание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48" y="1914525"/>
            <a:ext cx="3383640" cy="3876676"/>
          </a:xfrm>
        </p:spPr>
      </p:pic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8" name="Контейнер за съдържание 7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1914525"/>
            <a:ext cx="3829050" cy="3876676"/>
          </a:xfrm>
        </p:spPr>
      </p:pic>
    </p:spTree>
    <p:extLst>
      <p:ext uri="{BB962C8B-B14F-4D97-AF65-F5344CB8AC3E}">
        <p14:creationId xmlns:p14="http://schemas.microsoft.com/office/powerpoint/2010/main" val="1094425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800" dirty="0" smtClean="0"/>
              <a:t>С МЕЧТИ КЪМ ЗВЕЗДИТЕ</a:t>
            </a:r>
            <a:br>
              <a:rPr lang="bg-BG" sz="2800" dirty="0" smtClean="0"/>
            </a:br>
            <a:endParaRPr lang="bg-BG" sz="2800" dirty="0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7" name="Контейнер за съдържание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32" y="1962150"/>
            <a:ext cx="3134194" cy="3829050"/>
          </a:xfrm>
        </p:spPr>
      </p:pic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10" name="Контейнер за съдържание 9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825" y="1962150"/>
            <a:ext cx="4143845" cy="3829049"/>
          </a:xfrm>
        </p:spPr>
      </p:pic>
    </p:spTree>
    <p:extLst>
      <p:ext uri="{BB962C8B-B14F-4D97-AF65-F5344CB8AC3E}">
        <p14:creationId xmlns:p14="http://schemas.microsoft.com/office/powerpoint/2010/main" val="24347790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5332" y="614364"/>
            <a:ext cx="7773338" cy="890586"/>
          </a:xfrm>
        </p:spPr>
        <p:txBody>
          <a:bodyPr>
            <a:normAutofit fontScale="90000"/>
          </a:bodyPr>
          <a:lstStyle/>
          <a:p>
            <a:r>
              <a:rPr lang="bg-BG" dirty="0" smtClean="0"/>
              <a:t/>
            </a:r>
            <a:br>
              <a:rPr lang="bg-BG" dirty="0" smtClean="0"/>
            </a:br>
            <a:r>
              <a:rPr lang="bg-BG" dirty="0" smtClean="0"/>
              <a:t>„ВЕЛИКДЕНСКИ ИЗНЕНАДИ“</a:t>
            </a:r>
            <a:br>
              <a:rPr lang="bg-BG" dirty="0" smtClean="0"/>
            </a:br>
            <a:endParaRPr lang="bg-BG" dirty="0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859746" y="1800225"/>
            <a:ext cx="6055404" cy="428625"/>
          </a:xfrm>
        </p:spPr>
        <p:txBody>
          <a:bodyPr>
            <a:normAutofit/>
          </a:bodyPr>
          <a:lstStyle/>
          <a:p>
            <a:endParaRPr lang="bg-BG" sz="2100" dirty="0"/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27" y="1800225"/>
            <a:ext cx="3583198" cy="4043363"/>
          </a:xfrm>
        </p:spPr>
      </p:pic>
      <p:sp>
        <p:nvSpPr>
          <p:cNvPr id="10" name="Текстов контейнер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7" name="Контейнер за съдържание 6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289" y="1800225"/>
            <a:ext cx="4046795" cy="4043363"/>
          </a:xfrm>
        </p:spPr>
      </p:pic>
    </p:spTree>
    <p:extLst>
      <p:ext uri="{BB962C8B-B14F-4D97-AF65-F5344CB8AC3E}">
        <p14:creationId xmlns:p14="http://schemas.microsoft.com/office/powerpoint/2010/main" val="204373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лавие 6"/>
          <p:cNvSpPr>
            <a:spLocks noGrp="1"/>
          </p:cNvSpPr>
          <p:nvPr>
            <p:ph type="title"/>
          </p:nvPr>
        </p:nvSpPr>
        <p:spPr>
          <a:xfrm>
            <a:off x="685332" y="557214"/>
            <a:ext cx="7773338" cy="757236"/>
          </a:xfrm>
        </p:spPr>
        <p:txBody>
          <a:bodyPr>
            <a:noAutofit/>
          </a:bodyPr>
          <a:lstStyle/>
          <a:p>
            <a:r>
              <a:rPr lang="bg-BG" sz="2800" dirty="0"/>
              <a:t>Подготвени от мама и баба</a:t>
            </a:r>
          </a:p>
        </p:txBody>
      </p:sp>
      <p:pic>
        <p:nvPicPr>
          <p:cNvPr id="10" name="Контейнер за съдържание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4" y="1396700"/>
            <a:ext cx="3648074" cy="4489750"/>
          </a:xfrm>
        </p:spPr>
      </p:pic>
      <p:pic>
        <p:nvPicPr>
          <p:cNvPr id="3" name="Контейнер за съдържание 2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032" y="1396700"/>
            <a:ext cx="3957638" cy="4489750"/>
          </a:xfrm>
        </p:spPr>
      </p:pic>
    </p:spTree>
    <p:extLst>
      <p:ext uri="{BB962C8B-B14F-4D97-AF65-F5344CB8AC3E}">
        <p14:creationId xmlns:p14="http://schemas.microsoft.com/office/powerpoint/2010/main" val="17758693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„ДЕН НА ЗЕМЯТА“</a:t>
            </a:r>
            <a:endParaRPr lang="bg-BG" dirty="0"/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2" y="2214696"/>
            <a:ext cx="4019548" cy="3300280"/>
          </a:xfrm>
        </p:spPr>
      </p:pic>
      <p:pic>
        <p:nvPicPr>
          <p:cNvPr id="6" name="Контейнер за съдържание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214696"/>
            <a:ext cx="4019550" cy="3300280"/>
          </a:xfrm>
        </p:spPr>
      </p:pic>
    </p:spTree>
    <p:extLst>
      <p:ext uri="{BB962C8B-B14F-4D97-AF65-F5344CB8AC3E}">
        <p14:creationId xmlns:p14="http://schemas.microsoft.com/office/powerpoint/2010/main" val="38792105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5332" y="618519"/>
            <a:ext cx="7773338" cy="1019782"/>
          </a:xfrm>
        </p:spPr>
        <p:txBody>
          <a:bodyPr>
            <a:normAutofit/>
          </a:bodyPr>
          <a:lstStyle/>
          <a:p>
            <a:r>
              <a:rPr lang="bg-BG" sz="2800" dirty="0" smtClean="0"/>
              <a:t>БЪДЕЩЕТО НА ЗЕМЯТА Е В НАШИТЕ РЪЦЕ</a:t>
            </a:r>
            <a:endParaRPr lang="bg-BG" sz="2800" dirty="0"/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2" y="2000250"/>
            <a:ext cx="4419598" cy="3933825"/>
          </a:xfrm>
        </p:spPr>
      </p:pic>
      <p:pic>
        <p:nvPicPr>
          <p:cNvPr id="6" name="Контейнер за съдържание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924" y="2000250"/>
            <a:ext cx="3629025" cy="3933825"/>
          </a:xfrm>
        </p:spPr>
      </p:pic>
    </p:spTree>
    <p:extLst>
      <p:ext uri="{BB962C8B-B14F-4D97-AF65-F5344CB8AC3E}">
        <p14:creationId xmlns:p14="http://schemas.microsoft.com/office/powerpoint/2010/main" val="20275332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М. МАЙ</a:t>
            </a:r>
            <a:br>
              <a:rPr lang="bg-BG" dirty="0" smtClean="0"/>
            </a:br>
            <a:r>
              <a:rPr lang="bg-BG" sz="2800" dirty="0" smtClean="0"/>
              <a:t>„ Слънчо“</a:t>
            </a:r>
            <a:endParaRPr lang="bg-BG" sz="2800" dirty="0"/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32" y="2028825"/>
            <a:ext cx="3257935" cy="3914775"/>
          </a:xfrm>
        </p:spPr>
      </p:pic>
      <p:pic>
        <p:nvPicPr>
          <p:cNvPr id="8" name="Контейнер за съдържание 7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758" y="2028825"/>
            <a:ext cx="3165912" cy="3914775"/>
          </a:xfrm>
        </p:spPr>
      </p:pic>
    </p:spTree>
    <p:extLst>
      <p:ext uri="{BB962C8B-B14F-4D97-AF65-F5344CB8AC3E}">
        <p14:creationId xmlns:p14="http://schemas.microsoft.com/office/powerpoint/2010/main" val="34213774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ртина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" y="0"/>
            <a:ext cx="9126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24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5332" y="800099"/>
            <a:ext cx="7773338" cy="1209676"/>
          </a:xfrm>
        </p:spPr>
        <p:txBody>
          <a:bodyPr>
            <a:normAutofit fontScale="90000"/>
          </a:bodyPr>
          <a:lstStyle/>
          <a:p>
            <a:pPr lvl="0">
              <a:lnSpc>
                <a:spcPct val="120000"/>
              </a:lnSpc>
              <a:spcBef>
                <a:spcPts val="1000"/>
              </a:spcBef>
              <a:buClr>
                <a:prstClr val="black"/>
              </a:buClr>
            </a:pPr>
            <a:r>
              <a:rPr lang="bg-BG" sz="2800" dirty="0" smtClean="0"/>
              <a:t>ВЪТРЕШНОИНСТИТУЦИОНАЛЕН ПРОЕКТ</a:t>
            </a:r>
            <a:br>
              <a:rPr lang="bg-BG" sz="2800" dirty="0" smtClean="0"/>
            </a:br>
            <a:r>
              <a:rPr lang="bg-BG" sz="2300" dirty="0">
                <a:solidFill>
                  <a:prstClr val="black"/>
                </a:solidFill>
                <a:ea typeface="+mn-ea"/>
                <a:cs typeface="+mn-cs"/>
              </a:rPr>
              <a:t>ДГ „ ВАСИЛ Цаков“ , с. Бъркач, общ. Долни Дъбник</a:t>
            </a:r>
            <a:br>
              <a:rPr lang="bg-BG" sz="2300" dirty="0">
                <a:solidFill>
                  <a:prstClr val="black"/>
                </a:solidFill>
                <a:ea typeface="+mn-ea"/>
                <a:cs typeface="+mn-cs"/>
              </a:rPr>
            </a:br>
            <a:endParaRPr lang="bg-BG" sz="2800" dirty="0"/>
          </a:p>
        </p:txBody>
      </p:sp>
      <p:pic>
        <p:nvPicPr>
          <p:cNvPr id="6" name="Контейнер за съдържание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6015" y="-204552"/>
            <a:ext cx="4371972" cy="8324381"/>
          </a:xfrm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575" y="3048000"/>
            <a:ext cx="5276851" cy="205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73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5332" y="618519"/>
            <a:ext cx="7773338" cy="847114"/>
          </a:xfrm>
        </p:spPr>
        <p:txBody>
          <a:bodyPr>
            <a:normAutofit/>
          </a:bodyPr>
          <a:lstStyle/>
          <a:p>
            <a:r>
              <a:rPr lang="bg-BG" sz="2800" dirty="0">
                <a:solidFill>
                  <a:prstClr val="black"/>
                </a:solidFill>
              </a:rPr>
              <a:t>Цели на проекта:</a:t>
            </a:r>
            <a:endParaRPr lang="bg-BG" sz="2800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62187" y="-495299"/>
            <a:ext cx="4619626" cy="8315327"/>
          </a:xfr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525" y="2381251"/>
            <a:ext cx="6105526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5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85332" y="361951"/>
            <a:ext cx="7773338" cy="819150"/>
          </a:xfrm>
        </p:spPr>
        <p:txBody>
          <a:bodyPr/>
          <a:lstStyle/>
          <a:p>
            <a:r>
              <a:rPr lang="bg-BG" dirty="0"/>
              <a:t>Очаквани резултати:</a:t>
            </a:r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95514" y="-488156"/>
            <a:ext cx="4886327" cy="8377242"/>
          </a:xfr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138" y="2395539"/>
            <a:ext cx="6181725" cy="260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82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 smtClean="0"/>
              <a:t>М.ОКТОМВРИ-</a:t>
            </a:r>
            <a:br>
              <a:rPr lang="bg-BG" dirty="0" smtClean="0"/>
            </a:br>
            <a:r>
              <a:rPr lang="bg-BG" sz="2800" dirty="0" smtClean="0"/>
              <a:t>„ есенни вълшебства</a:t>
            </a:r>
            <a:endParaRPr lang="bg-BG" sz="2800" dirty="0"/>
          </a:p>
        </p:txBody>
      </p:sp>
      <p:pic>
        <p:nvPicPr>
          <p:cNvPr id="11" name="Контейнер за съдържание 10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2105026"/>
            <a:ext cx="4067175" cy="3667124"/>
          </a:xfrm>
        </p:spPr>
      </p:pic>
      <p:pic>
        <p:nvPicPr>
          <p:cNvPr id="12" name="Контейнер за съдържание 11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49" y="2105026"/>
            <a:ext cx="4124325" cy="3667124"/>
          </a:xfrm>
        </p:spPr>
      </p:pic>
    </p:spTree>
    <p:extLst>
      <p:ext uri="{BB962C8B-B14F-4D97-AF65-F5344CB8AC3E}">
        <p14:creationId xmlns:p14="http://schemas.microsoft.com/office/powerpoint/2010/main" val="2408297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000">
              <a:schemeClr val="bg2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лавие 1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sz="2800" dirty="0" smtClean="0"/>
              <a:t>Това е Нашият </a:t>
            </a:r>
            <a:r>
              <a:rPr lang="bg-BG" sz="2800" dirty="0"/>
              <a:t>резултат</a:t>
            </a:r>
          </a:p>
        </p:txBody>
      </p:sp>
      <p:pic>
        <p:nvPicPr>
          <p:cNvPr id="21" name="Картина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625" y="1962151"/>
            <a:ext cx="6429375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15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лавие 21"/>
          <p:cNvSpPr>
            <a:spLocks noGrp="1"/>
          </p:cNvSpPr>
          <p:nvPr>
            <p:ph type="title"/>
          </p:nvPr>
        </p:nvSpPr>
        <p:spPr>
          <a:xfrm>
            <a:off x="685332" y="1333500"/>
            <a:ext cx="7773338" cy="495300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  <a:spcBef>
                <a:spcPts val="750"/>
              </a:spcBef>
              <a:buClr>
                <a:prstClr val="black"/>
              </a:buClr>
            </a:pPr>
            <a:r>
              <a:rPr lang="bg-BG" sz="4000" dirty="0" smtClean="0"/>
              <a:t>М. ноември</a:t>
            </a:r>
            <a:r>
              <a:rPr lang="bg-BG" dirty="0" smtClean="0"/>
              <a:t/>
            </a:r>
            <a:br>
              <a:rPr lang="bg-BG" dirty="0" smtClean="0"/>
            </a:br>
            <a:r>
              <a:rPr lang="bg-BG" sz="3100" dirty="0">
                <a:solidFill>
                  <a:prstClr val="black"/>
                </a:solidFill>
                <a:ea typeface="+mn-ea"/>
                <a:cs typeface="+mn-cs"/>
              </a:rPr>
              <a:t>С помощта на мама  Посадихме дървета в двора на детската градина</a:t>
            </a:r>
            <a:r>
              <a:rPr lang="bg-BG" sz="2025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bg-BG" sz="2025" dirty="0">
                <a:solidFill>
                  <a:prstClr val="black"/>
                </a:solidFill>
                <a:ea typeface="+mn-ea"/>
                <a:cs typeface="+mn-cs"/>
              </a:rPr>
            </a:br>
            <a:endParaRPr lang="bg-BG" sz="2025" dirty="0"/>
          </a:p>
        </p:txBody>
      </p:sp>
      <p:pic>
        <p:nvPicPr>
          <p:cNvPr id="10" name="Контейнер за съдържание 9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2527698"/>
            <a:ext cx="3843338" cy="3501627"/>
          </a:xfrm>
        </p:spPr>
      </p:pic>
      <p:sp>
        <p:nvSpPr>
          <p:cNvPr id="37" name="Текстов контейнер 36"/>
          <p:cNvSpPr>
            <a:spLocks noGrp="1"/>
          </p:cNvSpPr>
          <p:nvPr>
            <p:ph type="body" idx="4294967295"/>
          </p:nvPr>
        </p:nvSpPr>
        <p:spPr>
          <a:xfrm>
            <a:off x="0" y="2636838"/>
            <a:ext cx="3656013" cy="5095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g-BG" sz="1800" dirty="0"/>
              <a:t>     </a:t>
            </a:r>
          </a:p>
        </p:txBody>
      </p:sp>
      <p:pic>
        <p:nvPicPr>
          <p:cNvPr id="9" name="Контейнер за съдържание 8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25" y="2527300"/>
            <a:ext cx="3762375" cy="3502025"/>
          </a:xfrm>
        </p:spPr>
      </p:pic>
    </p:spTree>
    <p:extLst>
      <p:ext uri="{BB962C8B-B14F-4D97-AF65-F5344CB8AC3E}">
        <p14:creationId xmlns:p14="http://schemas.microsoft.com/office/powerpoint/2010/main" val="3587997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лавие 6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143607"/>
          </a:xfrm>
        </p:spPr>
        <p:txBody>
          <a:bodyPr>
            <a:normAutofit/>
          </a:bodyPr>
          <a:lstStyle/>
          <a:p>
            <a:pPr>
              <a:lnSpc>
                <a:spcPct val="85000"/>
              </a:lnSpc>
              <a:spcBef>
                <a:spcPts val="750"/>
              </a:spcBef>
            </a:pPr>
            <a:r>
              <a:rPr lang="bg-BG" sz="2800" dirty="0">
                <a:solidFill>
                  <a:prstClr val="black"/>
                </a:solidFill>
                <a:ea typeface="+mn-ea"/>
                <a:cs typeface="+mn-cs"/>
              </a:rPr>
              <a:t>Научихме се как да се грижим за тях</a:t>
            </a:r>
          </a:p>
        </p:txBody>
      </p:sp>
      <p:pic>
        <p:nvPicPr>
          <p:cNvPr id="11" name="Контейнер за съдържание 10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32" y="1762125"/>
            <a:ext cx="3505668" cy="4257674"/>
          </a:xfrm>
        </p:spPr>
      </p:pic>
      <p:pic>
        <p:nvPicPr>
          <p:cNvPr id="10" name="Контейнер за съдържание 9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225" y="1762126"/>
            <a:ext cx="3610445" cy="4257674"/>
          </a:xfrm>
        </p:spPr>
      </p:pic>
    </p:spTree>
    <p:extLst>
      <p:ext uri="{BB962C8B-B14F-4D97-AF65-F5344CB8AC3E}">
        <p14:creationId xmlns:p14="http://schemas.microsoft.com/office/powerpoint/2010/main" val="2201380921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чица">
  <a:themeElements>
    <a:clrScheme name="Капчица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Капчица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чица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Капчица</Template>
  <TotalTime>906</TotalTime>
  <Words>104</Words>
  <Application>Microsoft Office PowerPoint</Application>
  <PresentationFormat>Презентация на цял екран (4:3)</PresentationFormat>
  <Paragraphs>27</Paragraphs>
  <Slides>29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29</vt:i4>
      </vt:variant>
    </vt:vector>
  </HeadingPairs>
  <TitlesOfParts>
    <vt:vector size="32" baseType="lpstr">
      <vt:lpstr>Arial</vt:lpstr>
      <vt:lpstr>Tw Cen MT</vt:lpstr>
      <vt:lpstr>Капчица</vt:lpstr>
      <vt:lpstr>Презентация на PowerPoint</vt:lpstr>
      <vt:lpstr>Презентация на PowerPoint</vt:lpstr>
      <vt:lpstr>ВЪТРЕШНОИНСТИТУЦИОНАЛЕН ПРОЕКТ ДГ „ ВАСИЛ Цаков“ , с. Бъркач, общ. Долни Дъбник </vt:lpstr>
      <vt:lpstr>Цели на проекта:</vt:lpstr>
      <vt:lpstr>Очаквани резултати:</vt:lpstr>
      <vt:lpstr>М.ОКТОМВРИ- „ есенни вълшебства</vt:lpstr>
      <vt:lpstr>Това е Нашият резултат</vt:lpstr>
      <vt:lpstr>М. ноември С помощта на мама  Посадихме дървета в двора на детската градина </vt:lpstr>
      <vt:lpstr>Научихме се как да се грижим за тях</vt:lpstr>
      <vt:lpstr>Ден на християнското семейство</vt:lpstr>
      <vt:lpstr>В битовия кът на нашето читалище</vt:lpstr>
      <vt:lpstr>„Къщите на нашета село“ </vt:lpstr>
      <vt:lpstr>М. декември „ Зима в гората“ – колективна работа </vt:lpstr>
      <vt:lpstr>М. ЯНУАРИ „ ЗИМНА КАРТИНА“</vt:lpstr>
      <vt:lpstr>КОЛКО ИНТЕРЕСНО Е ДА РАБОТИШ С БРАШНО… </vt:lpstr>
      <vt:lpstr>Презентация на PowerPoint</vt:lpstr>
      <vt:lpstr>  м. февруари „ В памет на апостола“</vt:lpstr>
      <vt:lpstr>М. март „Баба марта е при нас“</vt:lpstr>
      <vt:lpstr> с Гости на софрата</vt:lpstr>
      <vt:lpstr>„ЩЪРКЕЛ ШАРЕН, ДЪЛГОКРАК“</vt:lpstr>
      <vt:lpstr>ДОБРЕ ДОШЪЛ ПРИ НАС </vt:lpstr>
      <vt:lpstr>М. АПРИЛ „НЕОБЯТНИЯТ КОСМОС“ </vt:lpstr>
      <vt:lpstr>С МЕЧТИ КЪМ ЗВЕЗДИТЕ </vt:lpstr>
      <vt:lpstr> „ВЕЛИКДЕНСКИ ИЗНЕНАДИ“ </vt:lpstr>
      <vt:lpstr>Подготвени от мама и баба</vt:lpstr>
      <vt:lpstr>„ДЕН НА ЗЕМЯТА“</vt:lpstr>
      <vt:lpstr>БЪДЕЩЕТО НА ЗЕМЯТА Е В НАШИТЕ РЪЦЕ</vt:lpstr>
      <vt:lpstr>М. МАЙ „ Слънчо“</vt:lpstr>
      <vt:lpstr>Презентация на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 Палавите ни ръчички могат всичко“</dc:title>
  <dc:creator>User</dc:creator>
  <cp:lastModifiedBy>User</cp:lastModifiedBy>
  <cp:revision>61</cp:revision>
  <cp:lastPrinted>2023-05-03T06:10:12Z</cp:lastPrinted>
  <dcterms:created xsi:type="dcterms:W3CDTF">2023-04-20T09:44:39Z</dcterms:created>
  <dcterms:modified xsi:type="dcterms:W3CDTF">2023-09-27T11:47:29Z</dcterms:modified>
</cp:coreProperties>
</file>